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15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F76-0BDD-394A-AC86-E0C5D6AABD19}" type="datetimeFigureOut">
              <a:rPr lang="nl-NL" smtClean="0"/>
              <a:t>31-03-19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9888-71A5-284E-9461-3B219F601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514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F76-0BDD-394A-AC86-E0C5D6AABD19}" type="datetimeFigureOut">
              <a:rPr lang="nl-NL" smtClean="0"/>
              <a:t>31-03-19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9888-71A5-284E-9461-3B219F601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10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F76-0BDD-394A-AC86-E0C5D6AABD19}" type="datetimeFigureOut">
              <a:rPr lang="nl-NL" smtClean="0"/>
              <a:t>31-03-19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9888-71A5-284E-9461-3B219F601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38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F76-0BDD-394A-AC86-E0C5D6AABD19}" type="datetimeFigureOut">
              <a:rPr lang="nl-NL" smtClean="0"/>
              <a:t>31-03-19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9888-71A5-284E-9461-3B219F601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74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F76-0BDD-394A-AC86-E0C5D6AABD19}" type="datetimeFigureOut">
              <a:rPr lang="nl-NL" smtClean="0"/>
              <a:t>31-03-19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9888-71A5-284E-9461-3B219F601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80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F76-0BDD-394A-AC86-E0C5D6AABD19}" type="datetimeFigureOut">
              <a:rPr lang="nl-NL" smtClean="0"/>
              <a:t>31-03-19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9888-71A5-284E-9461-3B219F601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920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F76-0BDD-394A-AC86-E0C5D6AABD19}" type="datetimeFigureOut">
              <a:rPr lang="nl-NL" smtClean="0"/>
              <a:t>31-03-19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9888-71A5-284E-9461-3B219F601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30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F76-0BDD-394A-AC86-E0C5D6AABD19}" type="datetimeFigureOut">
              <a:rPr lang="nl-NL" smtClean="0"/>
              <a:t>31-03-19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9888-71A5-284E-9461-3B219F601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81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F76-0BDD-394A-AC86-E0C5D6AABD19}" type="datetimeFigureOut">
              <a:rPr lang="nl-NL" smtClean="0"/>
              <a:t>31-03-19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9888-71A5-284E-9461-3B219F601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584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F76-0BDD-394A-AC86-E0C5D6AABD19}" type="datetimeFigureOut">
              <a:rPr lang="nl-NL" smtClean="0"/>
              <a:t>31-03-19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9888-71A5-284E-9461-3B219F601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08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F76-0BDD-394A-AC86-E0C5D6AABD19}" type="datetimeFigureOut">
              <a:rPr lang="nl-NL" smtClean="0"/>
              <a:t>31-03-19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9888-71A5-284E-9461-3B219F601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0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5AF76-0BDD-394A-AC86-E0C5D6AABD19}" type="datetimeFigureOut">
              <a:rPr lang="nl-NL" smtClean="0"/>
              <a:t>31-03-19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C9888-71A5-284E-9461-3B219F601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1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>
            <a:extLst>
              <a:ext uri="{FF2B5EF4-FFF2-40B4-BE49-F238E27FC236}">
                <a16:creationId xmlns:a16="http://schemas.microsoft.com/office/drawing/2014/main" id="{046BE6B9-329A-A446-9657-A2EDDE1850BF}"/>
              </a:ext>
            </a:extLst>
          </p:cNvPr>
          <p:cNvSpPr>
            <a:spLocks noChangeAspect="1"/>
          </p:cNvSpPr>
          <p:nvPr/>
        </p:nvSpPr>
        <p:spPr>
          <a:xfrm>
            <a:off x="239294" y="250435"/>
            <a:ext cx="3348000" cy="311145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2600"/>
          </a:p>
        </p:txBody>
      </p:sp>
      <p:sp>
        <p:nvSpPr>
          <p:cNvPr id="8" name="Afgeronde rechthoek 7">
            <a:extLst>
              <a:ext uri="{FF2B5EF4-FFF2-40B4-BE49-F238E27FC236}">
                <a16:creationId xmlns:a16="http://schemas.microsoft.com/office/drawing/2014/main" id="{2A9D5E27-4DF1-7D47-A3FC-0EED45930941}"/>
              </a:ext>
            </a:extLst>
          </p:cNvPr>
          <p:cNvSpPr>
            <a:spLocks noChangeAspect="1"/>
          </p:cNvSpPr>
          <p:nvPr/>
        </p:nvSpPr>
        <p:spPr>
          <a:xfrm>
            <a:off x="3808662" y="250435"/>
            <a:ext cx="3348000" cy="311145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2600"/>
          </a:p>
        </p:txBody>
      </p:sp>
      <p:sp>
        <p:nvSpPr>
          <p:cNvPr id="9" name="Afgeronde rechthoek 8">
            <a:extLst>
              <a:ext uri="{FF2B5EF4-FFF2-40B4-BE49-F238E27FC236}">
                <a16:creationId xmlns:a16="http://schemas.microsoft.com/office/drawing/2014/main" id="{8F1A70DD-BC76-B543-B08B-E4B529105BAD}"/>
              </a:ext>
            </a:extLst>
          </p:cNvPr>
          <p:cNvSpPr>
            <a:spLocks noChangeAspect="1"/>
          </p:cNvSpPr>
          <p:nvPr/>
        </p:nvSpPr>
        <p:spPr>
          <a:xfrm>
            <a:off x="239294" y="3543077"/>
            <a:ext cx="3348000" cy="311145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2600"/>
          </a:p>
        </p:txBody>
      </p:sp>
      <p:sp>
        <p:nvSpPr>
          <p:cNvPr id="10" name="Afgeronde rechthoek 9">
            <a:extLst>
              <a:ext uri="{FF2B5EF4-FFF2-40B4-BE49-F238E27FC236}">
                <a16:creationId xmlns:a16="http://schemas.microsoft.com/office/drawing/2014/main" id="{39983964-D4D4-AA46-A6AC-52D6C3C908AE}"/>
              </a:ext>
            </a:extLst>
          </p:cNvPr>
          <p:cNvSpPr>
            <a:spLocks noChangeAspect="1"/>
          </p:cNvSpPr>
          <p:nvPr/>
        </p:nvSpPr>
        <p:spPr>
          <a:xfrm>
            <a:off x="3808662" y="3543077"/>
            <a:ext cx="3348000" cy="311145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2600"/>
          </a:p>
        </p:txBody>
      </p:sp>
    </p:spTree>
    <p:extLst>
      <p:ext uri="{BB962C8B-B14F-4D97-AF65-F5344CB8AC3E}">
        <p14:creationId xmlns:p14="http://schemas.microsoft.com/office/powerpoint/2010/main" val="2856192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roche 1">
            <a:extLst>
              <a:ext uri="{FF2B5EF4-FFF2-40B4-BE49-F238E27FC236}">
                <a16:creationId xmlns:a16="http://schemas.microsoft.com/office/drawing/2014/main" id="{A2766755-6426-EE40-9065-B8E0BE7602EA}"/>
              </a:ext>
            </a:extLst>
          </p:cNvPr>
          <p:cNvSpPr/>
          <p:nvPr/>
        </p:nvSpPr>
        <p:spPr>
          <a:xfrm>
            <a:off x="266578" y="222360"/>
            <a:ext cx="3348000" cy="3110400"/>
          </a:xfrm>
          <a:prstGeom prst="plaqu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Broche 10">
            <a:extLst>
              <a:ext uri="{FF2B5EF4-FFF2-40B4-BE49-F238E27FC236}">
                <a16:creationId xmlns:a16="http://schemas.microsoft.com/office/drawing/2014/main" id="{F8C21D48-E56D-0F4C-ABC3-C20A606365CC}"/>
              </a:ext>
            </a:extLst>
          </p:cNvPr>
          <p:cNvSpPr/>
          <p:nvPr/>
        </p:nvSpPr>
        <p:spPr>
          <a:xfrm>
            <a:off x="266578" y="3515002"/>
            <a:ext cx="3348000" cy="3110400"/>
          </a:xfrm>
          <a:prstGeom prst="plaqu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Broche 11">
            <a:extLst>
              <a:ext uri="{FF2B5EF4-FFF2-40B4-BE49-F238E27FC236}">
                <a16:creationId xmlns:a16="http://schemas.microsoft.com/office/drawing/2014/main" id="{469309C1-41AC-4147-A8DE-2BBADE28F067}"/>
              </a:ext>
            </a:extLst>
          </p:cNvPr>
          <p:cNvSpPr/>
          <p:nvPr/>
        </p:nvSpPr>
        <p:spPr>
          <a:xfrm>
            <a:off x="4425494" y="222360"/>
            <a:ext cx="3348000" cy="3110400"/>
          </a:xfrm>
          <a:prstGeom prst="plaqu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Broche 12">
            <a:extLst>
              <a:ext uri="{FF2B5EF4-FFF2-40B4-BE49-F238E27FC236}">
                <a16:creationId xmlns:a16="http://schemas.microsoft.com/office/drawing/2014/main" id="{F1AA17CB-7FB6-F848-B28E-F79B80AC147E}"/>
              </a:ext>
            </a:extLst>
          </p:cNvPr>
          <p:cNvSpPr/>
          <p:nvPr/>
        </p:nvSpPr>
        <p:spPr>
          <a:xfrm>
            <a:off x="4425494" y="3647349"/>
            <a:ext cx="3348000" cy="3110400"/>
          </a:xfrm>
          <a:prstGeom prst="plaqu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1734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Macintosh PowerPoint</Application>
  <PresentationFormat>A4 (210 x 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joanne muys</dc:creator>
  <cp:lastModifiedBy>joanne muys</cp:lastModifiedBy>
  <cp:revision>1</cp:revision>
  <dcterms:created xsi:type="dcterms:W3CDTF">2019-03-31T19:05:45Z</dcterms:created>
  <dcterms:modified xsi:type="dcterms:W3CDTF">2019-03-31T19:12:43Z</dcterms:modified>
</cp:coreProperties>
</file>